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60" r:id="rId3"/>
    <p:sldId id="258" r:id="rId4"/>
    <p:sldId id="259" r:id="rId5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86"/>
    <p:restoredTop sz="96327"/>
  </p:normalViewPr>
  <p:slideViewPr>
    <p:cSldViewPr snapToGrid="0" snapToObjects="1">
      <p:cViewPr varScale="1">
        <p:scale>
          <a:sx n="94" d="100"/>
          <a:sy n="94" d="100"/>
        </p:scale>
        <p:origin x="2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82514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32949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33617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047775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8357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99018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93261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31478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25809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67455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ore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83178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17C09-732C-2447-B013-69A4E81305EB}" type="datetimeFigureOut">
              <a:rPr kumimoji="1" lang="ko-Kore-KR" altLang="en-US" smtClean="0"/>
              <a:t>2022. 1. 24.</a:t>
            </a:fld>
            <a:endParaRPr kumimoji="1" lang="ko-Kore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ore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D1415-D4BE-FF4E-96FF-B3762ACA7811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94653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657040-23CD-164D-A02B-D6BF11A8BAB9}"/>
              </a:ext>
            </a:extLst>
          </p:cNvPr>
          <p:cNvSpPr txBox="1"/>
          <p:nvPr/>
        </p:nvSpPr>
        <p:spPr>
          <a:xfrm>
            <a:off x="643622" y="2932580"/>
            <a:ext cx="55707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ko-Kore-KR" altLang="en-US" sz="30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콜</a:t>
            </a:r>
            <a:r>
              <a:rPr kumimoji="1" lang="ko-KR" altLang="en-US" sz="30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1" lang="ko-KR" altLang="en-US" sz="3000" b="1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출입명부</a:t>
            </a:r>
            <a:r>
              <a:rPr kumimoji="1" lang="ko-KR" altLang="en-US" sz="30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1" lang="en-US" altLang="ko-KR" sz="30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Poster</a:t>
            </a:r>
            <a:r>
              <a:rPr kumimoji="1" lang="ko-KR" altLang="en-US" sz="30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1" lang="en-US" altLang="ko-KR" sz="30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Customize</a:t>
            </a:r>
            <a:endParaRPr kumimoji="1" lang="ko-Kore-KR" altLang="en-US" sz="3000" b="1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2E47BA-D770-A84B-8D8C-CE6CA089BAA1}"/>
              </a:ext>
            </a:extLst>
          </p:cNvPr>
          <p:cNvSpPr txBox="1"/>
          <p:nvPr/>
        </p:nvSpPr>
        <p:spPr>
          <a:xfrm>
            <a:off x="643622" y="4007317"/>
            <a:ext cx="4671472" cy="1892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kumimoji="1" lang="en-US" altLang="ko-KR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</a:t>
            </a:r>
            <a:r>
              <a:rPr kumimoji="1" lang="ko-KR" altLang="en-US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가지 디자인 중 원하시는 디자인을 선택하세요</a:t>
            </a:r>
            <a:r>
              <a:rPr kumimoji="1" lang="en-US" altLang="ko-KR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kumimoji="1" lang="en-US" altLang="ko-KR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070-</a:t>
            </a:r>
            <a:r>
              <a:rPr kumimoji="1" lang="ko-KR" altLang="en-US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1" lang="ko-KR" altLang="en-US" sz="1600" spc="-100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으로</a:t>
            </a:r>
            <a:r>
              <a:rPr kumimoji="1" lang="ko-KR" altLang="en-US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시작하는 전화번호를 변경해줍니다</a:t>
            </a:r>
            <a:r>
              <a:rPr kumimoji="1" lang="en-US" altLang="ko-KR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  <a:br>
              <a:rPr kumimoji="1" lang="en-US" altLang="ko-KR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1" lang="en-US" altLang="ko-Kore-KR" sz="1600" u="sng" spc="-100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</a:t>
            </a:r>
            <a:r>
              <a:rPr kumimoji="1" lang="ko-KR" altLang="en-US" sz="1600" u="sng" spc="-100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폰트와 크기는 변경하지 말아주세요</a:t>
            </a:r>
            <a:r>
              <a:rPr kumimoji="1" lang="en-US" altLang="ko-KR" sz="1600" u="sng" spc="-100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!</a:t>
            </a:r>
            <a:r>
              <a:rPr kumimoji="1" lang="en-US" altLang="ko-Kore-KR" sz="1600" u="sng" spc="-100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)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kumimoji="1" lang="en-US" altLang="ko-KR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A4</a:t>
            </a:r>
            <a:r>
              <a:rPr kumimoji="1" lang="ko-KR" altLang="en-US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크기 그대로 프린트해주세요</a:t>
            </a:r>
            <a:r>
              <a:rPr kumimoji="1" lang="en-US" altLang="ko-KR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kumimoji="1" lang="ko-KR" altLang="en-US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잘 인쇄된 포스터를 가게에 비치해 두면 끝</a:t>
            </a:r>
            <a:r>
              <a:rPr kumimoji="1" lang="en-US" altLang="ko-KR" sz="1600" spc="-1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616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657040-23CD-164D-A02B-D6BF11A8BAB9}"/>
              </a:ext>
            </a:extLst>
          </p:cNvPr>
          <p:cNvSpPr txBox="1"/>
          <p:nvPr/>
        </p:nvSpPr>
        <p:spPr>
          <a:xfrm>
            <a:off x="940979" y="4330700"/>
            <a:ext cx="4976042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ore-KR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1" lang="en-US" altLang="ko-KR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70-0000-0000</a:t>
            </a:r>
            <a:endParaRPr kumimoji="1" lang="ko-Kore-KR" altLang="en-US" sz="5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86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B657040-23CD-164D-A02B-D6BF11A8BAB9}"/>
              </a:ext>
            </a:extLst>
          </p:cNvPr>
          <p:cNvSpPr txBox="1"/>
          <p:nvPr/>
        </p:nvSpPr>
        <p:spPr>
          <a:xfrm>
            <a:off x="940979" y="3797300"/>
            <a:ext cx="4976042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ore-KR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1" lang="en-US" altLang="ko-KR" sz="5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70-0000-0000</a:t>
            </a:r>
            <a:endParaRPr kumimoji="1" lang="ko-Kore-KR" altLang="en-US" sz="5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72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11B78FE-DDE8-864F-B2B4-D2B98E1F5A8C}"/>
              </a:ext>
            </a:extLst>
          </p:cNvPr>
          <p:cNvSpPr txBox="1"/>
          <p:nvPr/>
        </p:nvSpPr>
        <p:spPr>
          <a:xfrm>
            <a:off x="1166201" y="5321929"/>
            <a:ext cx="452559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ko-Kore-KR" sz="4800" b="1" dirty="0">
                <a:latin typeface="Arial" panose="020B0604020202020204" pitchFamily="34" charset="0"/>
                <a:cs typeface="Arial" panose="020B0604020202020204" pitchFamily="34" charset="0"/>
              </a:rPr>
              <a:t>070-0000-0000</a:t>
            </a:r>
            <a:endParaRPr kumimoji="1" lang="ko-Kore-KR" alt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852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453</TotalTime>
  <Words>41</Words>
  <Application>Microsoft Macintosh PowerPoint</Application>
  <PresentationFormat>사용자 지정</PresentationFormat>
  <Paragraphs>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유 지희</dc:creator>
  <cp:lastModifiedBy>유 지희</cp:lastModifiedBy>
  <cp:revision>18</cp:revision>
  <cp:lastPrinted>2021-04-22T07:42:31Z</cp:lastPrinted>
  <dcterms:created xsi:type="dcterms:W3CDTF">2021-04-22T01:00:35Z</dcterms:created>
  <dcterms:modified xsi:type="dcterms:W3CDTF">2022-01-24T07:39:54Z</dcterms:modified>
</cp:coreProperties>
</file>